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E6FC-D9D9-4ADA-AB46-63896D309533}" v="7" dt="2025-10-31T11:42:12.073"/>
    <p1510:client id="{1590CF6E-CFC8-465C-9671-3747075A6F79}" v="14" dt="2025-10-31T11:35:15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AVYA REDDY" userId="50548d1324ea5207" providerId="LiveId" clId="{DFDBD830-4301-4B2C-8172-F687140F046C}"/>
    <pc:docChg chg="custSel addSld modSld">
      <pc:chgData name="SRAVYA REDDY" userId="50548d1324ea5207" providerId="LiveId" clId="{DFDBD830-4301-4B2C-8172-F687140F046C}" dt="2025-10-31T11:42:54.863" v="63" actId="14100"/>
      <pc:docMkLst>
        <pc:docMk/>
      </pc:docMkLst>
      <pc:sldChg chg="addSp delSp modSp mod">
        <pc:chgData name="SRAVYA REDDY" userId="50548d1324ea5207" providerId="LiveId" clId="{DFDBD830-4301-4B2C-8172-F687140F046C}" dt="2025-10-31T11:40:31.548" v="41" actId="1076"/>
        <pc:sldMkLst>
          <pc:docMk/>
          <pc:sldMk cId="4259851550" sldId="262"/>
        </pc:sldMkLst>
        <pc:spChg chg="add mod">
          <ac:chgData name="SRAVYA REDDY" userId="50548d1324ea5207" providerId="LiveId" clId="{DFDBD830-4301-4B2C-8172-F687140F046C}" dt="2025-10-31T11:40:09.686" v="38" actId="14100"/>
          <ac:spMkLst>
            <pc:docMk/>
            <pc:sldMk cId="4259851550" sldId="262"/>
            <ac:spMk id="3" creationId="{C5AE40D2-00E9-7D4E-6CFA-9B3AC26A0217}"/>
          </ac:spMkLst>
        </pc:spChg>
        <pc:spChg chg="mod">
          <ac:chgData name="SRAVYA REDDY" userId="50548d1324ea5207" providerId="LiveId" clId="{DFDBD830-4301-4B2C-8172-F687140F046C}" dt="2025-10-31T11:40:31.548" v="41" actId="1076"/>
          <ac:spMkLst>
            <pc:docMk/>
            <pc:sldMk cId="4259851550" sldId="262"/>
            <ac:spMk id="6" creationId="{934A3798-F65C-746F-AA32-1798C3C35059}"/>
          </ac:spMkLst>
        </pc:spChg>
        <pc:spChg chg="mod">
          <ac:chgData name="SRAVYA REDDY" userId="50548d1324ea5207" providerId="LiveId" clId="{DFDBD830-4301-4B2C-8172-F687140F046C}" dt="2025-10-31T11:40:21.266" v="39" actId="14100"/>
          <ac:spMkLst>
            <pc:docMk/>
            <pc:sldMk cId="4259851550" sldId="262"/>
            <ac:spMk id="7" creationId="{8656D253-0343-E888-62A4-2C3AFD54DBE3}"/>
          </ac:spMkLst>
        </pc:spChg>
        <pc:spChg chg="del mod">
          <ac:chgData name="SRAVYA REDDY" userId="50548d1324ea5207" providerId="LiveId" clId="{DFDBD830-4301-4B2C-8172-F687140F046C}" dt="2025-10-31T11:39:32.013" v="36" actId="478"/>
          <ac:spMkLst>
            <pc:docMk/>
            <pc:sldMk cId="4259851550" sldId="262"/>
            <ac:spMk id="9" creationId="{5C7CD67A-BD21-EFB7-54A3-D4E0865CD4B7}"/>
          </ac:spMkLst>
        </pc:spChg>
        <pc:picChg chg="mod">
          <ac:chgData name="SRAVYA REDDY" userId="50548d1324ea5207" providerId="LiveId" clId="{DFDBD830-4301-4B2C-8172-F687140F046C}" dt="2025-10-31T11:39:46.875" v="37" actId="1076"/>
          <ac:picMkLst>
            <pc:docMk/>
            <pc:sldMk cId="4259851550" sldId="262"/>
            <ac:picMk id="5" creationId="{3091D301-88EB-DF64-4336-6689B67EDCF1}"/>
          </ac:picMkLst>
        </pc:picChg>
      </pc:sldChg>
      <pc:sldChg chg="addSp delSp modSp new mod">
        <pc:chgData name="SRAVYA REDDY" userId="50548d1324ea5207" providerId="LiveId" clId="{DFDBD830-4301-4B2C-8172-F687140F046C}" dt="2025-10-31T11:41:09.102" v="47" actId="14100"/>
        <pc:sldMkLst>
          <pc:docMk/>
          <pc:sldMk cId="506009585" sldId="263"/>
        </pc:sldMkLst>
        <pc:spChg chg="del">
          <ac:chgData name="SRAVYA REDDY" userId="50548d1324ea5207" providerId="LiveId" clId="{DFDBD830-4301-4B2C-8172-F687140F046C}" dt="2025-10-31T11:40:49.506" v="43" actId="931"/>
          <ac:spMkLst>
            <pc:docMk/>
            <pc:sldMk cId="506009585" sldId="263"/>
            <ac:spMk id="3" creationId="{81E7C788-A934-0A0B-8CC4-DB99C768FFCD}"/>
          </ac:spMkLst>
        </pc:spChg>
        <pc:picChg chg="add mod">
          <ac:chgData name="SRAVYA REDDY" userId="50548d1324ea5207" providerId="LiveId" clId="{DFDBD830-4301-4B2C-8172-F687140F046C}" dt="2025-10-31T11:41:09.102" v="47" actId="14100"/>
          <ac:picMkLst>
            <pc:docMk/>
            <pc:sldMk cId="506009585" sldId="263"/>
            <ac:picMk id="5" creationId="{07744FC3-36CA-33EC-40C4-C5AF4DDE6AA8}"/>
          </ac:picMkLst>
        </pc:picChg>
      </pc:sldChg>
      <pc:sldChg chg="addSp delSp modSp new mod">
        <pc:chgData name="SRAVYA REDDY" userId="50548d1324ea5207" providerId="LiveId" clId="{DFDBD830-4301-4B2C-8172-F687140F046C}" dt="2025-10-31T11:42:36.945" v="61" actId="14100"/>
        <pc:sldMkLst>
          <pc:docMk/>
          <pc:sldMk cId="390341357" sldId="264"/>
        </pc:sldMkLst>
        <pc:spChg chg="del">
          <ac:chgData name="SRAVYA REDDY" userId="50548d1324ea5207" providerId="LiveId" clId="{DFDBD830-4301-4B2C-8172-F687140F046C}" dt="2025-10-31T11:42:12.072" v="56" actId="931"/>
          <ac:spMkLst>
            <pc:docMk/>
            <pc:sldMk cId="390341357" sldId="264"/>
            <ac:spMk id="3" creationId="{D1428F93-29A5-3980-BD6F-BEA45FBDF2D2}"/>
          </ac:spMkLst>
        </pc:spChg>
        <pc:picChg chg="add mod">
          <ac:chgData name="SRAVYA REDDY" userId="50548d1324ea5207" providerId="LiveId" clId="{DFDBD830-4301-4B2C-8172-F687140F046C}" dt="2025-10-31T11:42:36.945" v="61" actId="14100"/>
          <ac:picMkLst>
            <pc:docMk/>
            <pc:sldMk cId="390341357" sldId="264"/>
            <ac:picMk id="5" creationId="{41492862-7127-C642-320E-8D467C6C0ABD}"/>
          </ac:picMkLst>
        </pc:picChg>
      </pc:sldChg>
      <pc:sldChg chg="addSp delSp modSp new mod">
        <pc:chgData name="SRAVYA REDDY" userId="50548d1324ea5207" providerId="LiveId" clId="{DFDBD830-4301-4B2C-8172-F687140F046C}" dt="2025-10-31T11:42:54.863" v="63" actId="14100"/>
        <pc:sldMkLst>
          <pc:docMk/>
          <pc:sldMk cId="916031471" sldId="265"/>
        </pc:sldMkLst>
        <pc:spChg chg="del">
          <ac:chgData name="SRAVYA REDDY" userId="50548d1324ea5207" providerId="LiveId" clId="{DFDBD830-4301-4B2C-8172-F687140F046C}" dt="2025-10-31T11:41:27.948" v="50" actId="931"/>
          <ac:spMkLst>
            <pc:docMk/>
            <pc:sldMk cId="916031471" sldId="265"/>
            <ac:spMk id="3" creationId="{2638B7C2-5DCE-D583-0D2C-3008812A044D}"/>
          </ac:spMkLst>
        </pc:spChg>
        <pc:picChg chg="add mod">
          <ac:chgData name="SRAVYA REDDY" userId="50548d1324ea5207" providerId="LiveId" clId="{DFDBD830-4301-4B2C-8172-F687140F046C}" dt="2025-10-31T11:41:49.809" v="54" actId="14100"/>
          <ac:picMkLst>
            <pc:docMk/>
            <pc:sldMk cId="916031471" sldId="265"/>
            <ac:picMk id="5" creationId="{C9C779CD-4146-573D-08FC-A909A7D58838}"/>
          </ac:picMkLst>
        </pc:picChg>
        <pc:picChg chg="add mod">
          <ac:chgData name="SRAVYA REDDY" userId="50548d1324ea5207" providerId="LiveId" clId="{DFDBD830-4301-4B2C-8172-F687140F046C}" dt="2025-10-31T11:42:54.863" v="63" actId="14100"/>
          <ac:picMkLst>
            <pc:docMk/>
            <pc:sldMk cId="916031471" sldId="265"/>
            <ac:picMk id="7" creationId="{39AB7DD5-EA1E-1055-9F65-B3ED745AA9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AD81-991E-9055-F14A-21A01032A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68356-E8A0-23BF-F3F2-A937AACC2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52E3-FA7C-DFA8-4B4C-8F95546C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66B57-79DB-4E8F-DF1A-B7329276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F26D7-0068-60B7-6C69-7BF8F4A5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0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68F8-03F7-5159-3D61-881338FA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0AF9C-B716-568D-2544-0B0B74EBE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3F36E-953D-F2E7-D42E-DEB5E50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4E106-5F6F-1549-B082-D00CA94F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7AE27-3E5F-E415-6754-EE4B15AF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81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CC5F8E-EE51-D798-500D-6BB65E97B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1E03F-C6EA-24FB-FD83-0E72144C8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BDB21-0D64-009B-3239-EFD4CA83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114D9-F437-6246-AFEE-320C3242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77746-6571-AB67-97FE-841053A9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04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7699-5B82-A5FB-153F-7A0DF4EF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6430B-17BC-F169-A6BD-81D5E6F1C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7FCFD-E675-D968-29EB-3D60A42CC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D7D0E-FF31-6789-7A87-1A73A024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F94E-DE4E-6F31-5F24-3333A522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04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1DC3-FC0E-90AE-C79F-FBC936D7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B2F2-2F2F-1438-59F6-6F683AB12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F6CE9-1043-5DDE-1471-511CA941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A5D96-54E0-FBD6-62EF-0FBC2DB6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CEF36-8ECE-FCD1-6D5E-2F0B20B3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32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7F9B-723E-1075-F65E-7598D866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9C1DB-D25E-A79D-758A-F13D102C4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D15E7-A8BB-EDDC-6D51-84633099F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D54B-CACE-BC33-1CFF-456F9311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BE31D-BE60-32B2-59AF-CF3E01CC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85704-66E5-78A5-2CB1-956B102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5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12E0-9002-1E29-D11E-851CCB23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B824D-07C9-4A77-9C0B-C2B7F4945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8A4EA-99F4-0724-C321-C04F5D289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4D76E-7B55-7DF1-EEEC-8974118D7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31D95-116F-C2C7-539A-5D4AB6C4B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4295-345A-160C-23D7-901AEC4C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32973-F183-7A8B-3847-EF0D34D1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8074C-466B-F8EA-8A0B-E7D7EABF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40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7D2E-712B-7EB8-9ED5-D25361B8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B81BC-1776-0DFB-67E5-DCAEE884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7BB1F-3AC8-2F3F-A6F6-D2505A86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DCC81-62E3-9546-D842-270BA2C5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40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C07E8-B7C3-857C-D6CC-63214139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E4899-CF6B-B798-2DDA-174AE8E8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86A04-1AEF-2163-6B5E-52B98A4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84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771B-A4CC-547A-A1B1-C4F3644F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EE8B-C07B-6DC1-5314-63A4624A5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5EE90-DDB8-076F-6B2B-D1E60B32F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277BC-E8B4-5630-3F1C-7D3FE09B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9CDBA-7DEE-6AC9-BDC5-C7E53CF0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83D00-69A7-D742-A71C-C0DC7729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93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500A-A77E-66E0-54A3-1A5EA35C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A6CEC1-CDFF-0AAB-181C-BB9A2FAE5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47594-0DD6-3AE2-B793-F90712D95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D4568-2FF6-4DBD-EA59-70715C4C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CB7B5-55E3-426F-DB67-3DD8F613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27F9D-7959-7651-19B9-F75869214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52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F6E31-AED0-F762-0CB3-FD880BB3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50D65-C671-B088-0B86-D71BD2B8E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B1E97-C908-7347-94EA-80D56533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5F6E7-AE25-4568-9BED-E91D29A40690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2B383-D3ED-887F-A13A-05004D7C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F6E20-68E0-272B-C7EC-FC71CC61B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9999-ECEC-4A95-BEBC-7ED0AFAAF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34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50548d1324ea5207/Documents/HackX%201.ppt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E88C-4F98-E5A3-DC2B-7929D9510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D16B4-FC9E-7942-E4C4-0B6D5D98A1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16555-568F-706B-3BF5-3113FCC58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8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B3DE-765D-B016-DFE5-26A7641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92862-7127-C642-320E-8D467C6C0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34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DEFF-BAAE-6A21-E671-04DBEF9D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74D2E9-7DA4-B565-96E0-BA6754CA1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527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BF7C-800B-D2E1-CDF4-B4D2D7F0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FBEE4D-DBD2-C298-8905-531C4589A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" y="0"/>
            <a:ext cx="12205564" cy="6858000"/>
          </a:xfrm>
        </p:spPr>
      </p:pic>
    </p:spTree>
    <p:extLst>
      <p:ext uri="{BB962C8B-B14F-4D97-AF65-F5344CB8AC3E}">
        <p14:creationId xmlns:p14="http://schemas.microsoft.com/office/powerpoint/2010/main" val="181366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C192-1D94-6770-A981-B34AB82F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F1324-14CB-B1DC-4910-DD17E8C15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32" y="0"/>
            <a:ext cx="12211232" cy="6858000"/>
          </a:xfrm>
        </p:spPr>
      </p:pic>
    </p:spTree>
    <p:extLst>
      <p:ext uri="{BB962C8B-B14F-4D97-AF65-F5344CB8AC3E}">
        <p14:creationId xmlns:p14="http://schemas.microsoft.com/office/powerpoint/2010/main" val="110815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ED0-FE6D-C334-8171-B24DBD98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FDFFC-AB04-96F8-6D2B-72B0C2DB0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" y="0"/>
            <a:ext cx="12205564" cy="6858000"/>
          </a:xfrm>
        </p:spPr>
      </p:pic>
    </p:spTree>
    <p:extLst>
      <p:ext uri="{BB962C8B-B14F-4D97-AF65-F5344CB8AC3E}">
        <p14:creationId xmlns:p14="http://schemas.microsoft.com/office/powerpoint/2010/main" val="237600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220B-B2F3-C152-D9C5-FB6E512C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EA1F0-52CA-F52D-422C-E8EB73EBF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01747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8BB3-3538-353D-E84E-5DA64DBC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1D301-88EB-DF64-4336-6689B67ED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4" y="0"/>
            <a:ext cx="12205564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A3798-F65C-746F-AA32-1798C3C35059}"/>
              </a:ext>
            </a:extLst>
          </p:cNvPr>
          <p:cNvSpPr txBox="1"/>
          <p:nvPr/>
        </p:nvSpPr>
        <p:spPr>
          <a:xfrm>
            <a:off x="152400" y="1403704"/>
            <a:ext cx="3396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RESULTS-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6D253-0343-E888-62A4-2C3AFD54DBE3}"/>
              </a:ext>
            </a:extLst>
          </p:cNvPr>
          <p:cNvSpPr txBox="1"/>
          <p:nvPr/>
        </p:nvSpPr>
        <p:spPr>
          <a:xfrm>
            <a:off x="152401" y="2457677"/>
            <a:ext cx="11723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>
                <a:solidFill>
                  <a:schemeClr val="bg1"/>
                </a:solidFill>
              </a:rPr>
              <a:t>Github</a:t>
            </a:r>
            <a:r>
              <a:rPr lang="en-IN" sz="3200" dirty="0">
                <a:solidFill>
                  <a:schemeClr val="bg1"/>
                </a:solidFill>
              </a:rPr>
              <a:t> Link-</a:t>
            </a:r>
          </a:p>
          <a:p>
            <a:r>
              <a:rPr lang="en-IN" sz="3200" dirty="0">
                <a:solidFill>
                  <a:schemeClr val="bg1"/>
                </a:solidFill>
                <a:hlinkClick r:id="rId3"/>
              </a:rPr>
              <a:t>https://github.com/sravyagundedi/career-path-navigator.git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E40D2-00E9-7D4E-6CFA-9B3AC26A0217}"/>
              </a:ext>
            </a:extLst>
          </p:cNvPr>
          <p:cNvSpPr txBox="1"/>
          <p:nvPr/>
        </p:nvSpPr>
        <p:spPr>
          <a:xfrm>
            <a:off x="152400" y="3592243"/>
            <a:ext cx="13454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Deployment Link – </a:t>
            </a:r>
          </a:p>
          <a:p>
            <a:r>
              <a:rPr lang="en-IN" sz="3200" dirty="0">
                <a:solidFill>
                  <a:schemeClr val="bg2"/>
                </a:solidFill>
                <a:hlinkClick r:id="rId3"/>
              </a:rPr>
              <a:t>https://career-path-navigator-ocrfxwkvjtvozu3pfk9v8k.streamlit.app/</a:t>
            </a:r>
            <a:endParaRPr lang="en-IN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85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BD1E-1148-BA26-FC50-2912F17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779CD-4146-573D-08FC-A909A7D58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25" y="0"/>
            <a:ext cx="12224925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B7DD5-EA1E-1055-9F65-B3ED745AA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58" y="97970"/>
            <a:ext cx="9014083" cy="66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3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58B4-2B32-A3AE-C160-E102D5A4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44FC3-36CA-33EC-40C4-C5AF4DDE6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5" y="0"/>
            <a:ext cx="12205565" cy="6858000"/>
          </a:xfrm>
        </p:spPr>
      </p:pic>
    </p:spTree>
    <p:extLst>
      <p:ext uri="{BB962C8B-B14F-4D97-AF65-F5344CB8AC3E}">
        <p14:creationId xmlns:p14="http://schemas.microsoft.com/office/powerpoint/2010/main" val="506009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25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SRAVYA REDDY</dc:creator>
  <cp:lastModifiedBy>SRAVYA REDDY</cp:lastModifiedBy>
  <cp:revision>2</cp:revision>
  <dcterms:created xsi:type="dcterms:W3CDTF">2025-10-31T11:29:13Z</dcterms:created>
  <dcterms:modified xsi:type="dcterms:W3CDTF">2025-10-31T11:43:03Z</dcterms:modified>
</cp:coreProperties>
</file>